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CA33"/>
    <a:srgbClr val="0C6226"/>
    <a:srgbClr val="073916"/>
    <a:srgbClr val="0C5D8B"/>
    <a:srgbClr val="031FE9"/>
    <a:srgbClr val="073C17"/>
    <a:srgbClr val="083F18"/>
    <a:srgbClr val="1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342" y="78"/>
      </p:cViewPr>
      <p:guideLst>
        <p:guide orient="horz" pos="21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slide" Target="../slides/slide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slide" Target="../slides/slide4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slide" Target="../slides/slide4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../slides/slide4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slide" Target="../slides/slide3.xm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slide" Target="../slides/slide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slide" Target="../slides/slide4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slide" Target="../slides/slide4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ndgravecolor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03" y="4991691"/>
            <a:ext cx="1511025" cy="1866309"/>
          </a:xfrm>
          <a:prstGeom prst="rect">
            <a:avLst/>
          </a:prstGeom>
        </p:spPr>
      </p:pic>
      <p:pic>
        <p:nvPicPr>
          <p:cNvPr id="10" name="Picture 9" descr="Brain.png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72283" y="4378287"/>
            <a:ext cx="2557998" cy="3410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eyeballborder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141178" y="-1141179"/>
            <a:ext cx="6861645" cy="9144002"/>
          </a:xfrm>
          <a:prstGeom prst="rect">
            <a:avLst/>
          </a:prstGeom>
        </p:spPr>
      </p:pic>
      <p:pic>
        <p:nvPicPr>
          <p:cNvPr id="5" name="Picture 4" descr="handgravecolor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403" y="4991691"/>
            <a:ext cx="1511025" cy="1866309"/>
          </a:xfrm>
          <a:prstGeom prst="rect">
            <a:avLst/>
          </a:prstGeom>
        </p:spPr>
      </p:pic>
      <p:pic>
        <p:nvPicPr>
          <p:cNvPr id="6" name="Picture 5" descr="Brain.png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72283" y="4378287"/>
            <a:ext cx="2557998" cy="3410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eyeballborder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141178" y="-1141179"/>
            <a:ext cx="6861645" cy="9144002"/>
          </a:xfrm>
          <a:prstGeom prst="rect">
            <a:avLst/>
          </a:prstGeom>
        </p:spPr>
      </p:pic>
      <p:pic>
        <p:nvPicPr>
          <p:cNvPr id="8" name="Picture 7" descr="handgravecolor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403" y="4991691"/>
            <a:ext cx="1511025" cy="1866309"/>
          </a:xfrm>
          <a:prstGeom prst="rect">
            <a:avLst/>
          </a:prstGeom>
        </p:spPr>
      </p:pic>
      <p:pic>
        <p:nvPicPr>
          <p:cNvPr id="9" name="Picture 8" descr="Brain.png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72283" y="4378287"/>
            <a:ext cx="2557998" cy="3410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mbie1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20" y="-75282"/>
            <a:ext cx="1233468" cy="1644625"/>
          </a:xfrm>
          <a:prstGeom prst="rect">
            <a:avLst/>
          </a:prstGeom>
        </p:spPr>
      </p:pic>
      <p:pic>
        <p:nvPicPr>
          <p:cNvPr id="6" name="Picture 5" descr="Zombie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44568" y="61961"/>
            <a:ext cx="1074072" cy="1432096"/>
          </a:xfrm>
          <a:prstGeom prst="rect">
            <a:avLst/>
          </a:prstGeom>
        </p:spPr>
      </p:pic>
      <p:pic>
        <p:nvPicPr>
          <p:cNvPr id="8" name="Picture 7" descr="Zombie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4200" y="-137242"/>
            <a:ext cx="1177004" cy="1569339"/>
          </a:xfrm>
          <a:prstGeom prst="rect">
            <a:avLst/>
          </a:prstGeom>
        </p:spPr>
      </p:pic>
      <p:pic>
        <p:nvPicPr>
          <p:cNvPr id="9" name="Picture 8" descr="Zombie5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15093" y="25353"/>
            <a:ext cx="1078589" cy="1438119"/>
          </a:xfrm>
          <a:prstGeom prst="rect">
            <a:avLst/>
          </a:prstGeom>
        </p:spPr>
      </p:pic>
      <p:pic>
        <p:nvPicPr>
          <p:cNvPr id="10" name="Picture 9" descr="Zombiegirlcolo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63409" y="-75282"/>
            <a:ext cx="1177004" cy="1569339"/>
          </a:xfrm>
          <a:prstGeom prst="rect">
            <a:avLst/>
          </a:prstGeom>
        </p:spPr>
      </p:pic>
      <p:pic>
        <p:nvPicPr>
          <p:cNvPr id="11" name="Picture 10" descr="dreamingofbrainscolor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1017" y="25353"/>
            <a:ext cx="1088782" cy="1344784"/>
          </a:xfrm>
          <a:prstGeom prst="rect">
            <a:avLst/>
          </a:prstGeom>
        </p:spPr>
      </p:pic>
      <p:pic>
        <p:nvPicPr>
          <p:cNvPr id="12" name="Picture 11" descr="purplehunchbackzombiecolo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55973" y="-137242"/>
            <a:ext cx="1214351" cy="1499879"/>
          </a:xfrm>
          <a:prstGeom prst="rect">
            <a:avLst/>
          </a:prstGeom>
        </p:spPr>
      </p:pic>
      <p:pic>
        <p:nvPicPr>
          <p:cNvPr id="13" name="Picture 12" descr="scalpedzombiecolor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38454" y="-2853"/>
            <a:ext cx="1105546" cy="1365490"/>
          </a:xfrm>
          <a:prstGeom prst="rect">
            <a:avLst/>
          </a:prstGeom>
        </p:spPr>
      </p:pic>
      <p:pic>
        <p:nvPicPr>
          <p:cNvPr id="14" name="Picture 13" descr="zombie1color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85182" y="-41571"/>
            <a:ext cx="1304249" cy="1610914"/>
          </a:xfrm>
          <a:prstGeom prst="rect">
            <a:avLst/>
          </a:prstGeom>
        </p:spPr>
      </p:pic>
      <p:pic>
        <p:nvPicPr>
          <p:cNvPr id="19" name="Picture 18" descr="handgravecolor.png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8403" y="4991691"/>
            <a:ext cx="1511025" cy="1866309"/>
          </a:xfrm>
          <a:prstGeom prst="rect">
            <a:avLst/>
          </a:prstGeom>
        </p:spPr>
      </p:pic>
      <p:pic>
        <p:nvPicPr>
          <p:cNvPr id="20" name="Picture 19" descr="Brain.png">
            <a:hlinkClick r:id="rId13" action="ppaction://hlinksldjump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72283" y="4378287"/>
            <a:ext cx="2557998" cy="3410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ndgravecolor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03" y="4991691"/>
            <a:ext cx="1511025" cy="1866309"/>
          </a:xfrm>
          <a:prstGeom prst="rect">
            <a:avLst/>
          </a:prstGeom>
        </p:spPr>
      </p:pic>
      <p:pic>
        <p:nvPicPr>
          <p:cNvPr id="8" name="Picture 7" descr="Brain.png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72283" y="4378287"/>
            <a:ext cx="2557998" cy="3410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ingrave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707" y="-207327"/>
            <a:ext cx="7152785" cy="7249293"/>
          </a:xfrm>
          <a:prstGeom prst="rect">
            <a:avLst/>
          </a:prstGeom>
        </p:spPr>
      </p:pic>
      <p:pic>
        <p:nvPicPr>
          <p:cNvPr id="9" name="Picture 8" descr="handgravecolor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403" y="4991691"/>
            <a:ext cx="1511025" cy="1866309"/>
          </a:xfrm>
          <a:prstGeom prst="rect">
            <a:avLst/>
          </a:prstGeom>
        </p:spPr>
      </p:pic>
      <p:pic>
        <p:nvPicPr>
          <p:cNvPr id="10" name="Picture 9" descr="Brain.png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72283" y="4378287"/>
            <a:ext cx="2557998" cy="3410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mbiebanner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022" y="-4173841"/>
            <a:ext cx="7740870" cy="9560961"/>
          </a:xfrm>
          <a:prstGeom prst="rect">
            <a:avLst/>
          </a:prstGeom>
        </p:spPr>
      </p:pic>
      <p:pic>
        <p:nvPicPr>
          <p:cNvPr id="8" name="Picture 7" descr="handgravecolor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403" y="4991691"/>
            <a:ext cx="1511025" cy="1866309"/>
          </a:xfrm>
          <a:prstGeom prst="rect">
            <a:avLst/>
          </a:prstGeom>
        </p:spPr>
      </p:pic>
      <p:pic>
        <p:nvPicPr>
          <p:cNvPr id="9" name="Picture 8" descr="Brain.png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72283" y="4378287"/>
            <a:ext cx="2557998" cy="34106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0" r:id="rId4"/>
    <p:sldLayoutId id="2147483664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3.xml"/><Relationship Id="rId18" Type="http://schemas.openxmlformats.org/officeDocument/2006/relationships/slide" Target="slide35.xml"/><Relationship Id="rId3" Type="http://schemas.openxmlformats.org/officeDocument/2006/relationships/image" Target="../media/image1.png"/><Relationship Id="rId21" Type="http://schemas.openxmlformats.org/officeDocument/2006/relationships/slide" Target="slide41.xml"/><Relationship Id="rId7" Type="http://schemas.openxmlformats.org/officeDocument/2006/relationships/slide" Target="slide9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slide" Target="slide5.xml"/><Relationship Id="rId16" Type="http://schemas.openxmlformats.org/officeDocument/2006/relationships/slide" Target="slide29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33.xml"/><Relationship Id="rId15" Type="http://schemas.openxmlformats.org/officeDocument/2006/relationships/slide" Target="slide27.xml"/><Relationship Id="rId10" Type="http://schemas.openxmlformats.org/officeDocument/2006/relationships/slide" Target="slide15.xml"/><Relationship Id="rId19" Type="http://schemas.openxmlformats.org/officeDocument/2006/relationships/slide" Target="slide37.xml"/><Relationship Id="rId4" Type="http://schemas.openxmlformats.org/officeDocument/2006/relationships/slide" Target="slide19.xml"/><Relationship Id="rId9" Type="http://schemas.openxmlformats.org/officeDocument/2006/relationships/slide" Target="slide13.xml"/><Relationship Id="rId14" Type="http://schemas.openxmlformats.org/officeDocument/2006/relationships/slide" Target="slide25.xml"/><Relationship Id="rId22" Type="http://schemas.openxmlformats.org/officeDocument/2006/relationships/slide" Target="slide4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135" y="1659285"/>
            <a:ext cx="6502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AC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Birdie"/>
                <a:cs typeface="HelloBirdie"/>
              </a:rPr>
              <a:t>ZOMBIE ATTACK!</a:t>
            </a:r>
            <a:endParaRPr lang="en-US" sz="11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AC83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Birdie"/>
              <a:cs typeface="HelloBirdie"/>
            </a:endParaRPr>
          </a:p>
        </p:txBody>
      </p:sp>
      <p:pic>
        <p:nvPicPr>
          <p:cNvPr id="3" name="Picture 2" descr="zombiebaby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416" y="4089400"/>
            <a:ext cx="4483100" cy="553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83333E-6 1.48148E-6 C -0.01735 0.01504 -0.02794 0.02245 -0.04808 0.02708 C -0.05919 0.02546 -0.07083 0.02639 -0.08142 0.02222 C -0.08732 0.01967 -0.09461 0.00208 -0.09999 -0.00255 C -0.10555 -0.0125 -0.11093 -0.01806 -0.11857 -0.02477 C -0.12135 -0.03033 -0.13003 -0.04653 -0.13333 -0.04954 C -0.13714 -0.05301 -0.14218 -0.05255 -0.14635 -0.0544 C -0.1526 -0.05371 -0.15989 -0.05695 -0.16475 -0.05185 C -0.16892 -0.04792 -0.16579 -0.03796 -0.16857 -0.03218 C -0.17725 -0.01458 -0.18228 -0.01065 -0.19808 -0.00741 C -0.21214 -0.00162 -0.22621 -0.00394 -0.23888 -0.0125 C -0.24201 -0.01759 -0.24565 -0.02199 -0.24808 -0.02732 C -0.25208 -0.03634 -0.25312 -0.04954 -0.25555 -0.05926 C -0.25728 -0.04306 -0.25919 -0.02824 -0.26301 -0.0125 C -0.2644 -0.00718 -0.26492 -0.00162 -0.26857 0.00231 C -0.27013 0.00393 -0.27239 0.00393 -0.27412 0.00486 C -0.28402 0.00393 -0.29392 0.00417 -0.30364 0.00231 C -0.31857 -0.0007 -0.33402 -0.0257 -0.34808 -0.03218 C -0.35607 -0.04746 -0.35468 -0.04954 -0.37968 -0.03704 C -0.38385 -0.03519 -0.38385 -0.02639 -0.38697 -0.02222 C -0.39704 -0.00972 -0.39721 0.0037 -0.4111 0.00972 C -0.41735 0.00879 -0.42482 0.0125 -0.42968 0.00741 C -0.43628 0.00046 -0.43489 -0.01482 -0.44079 -0.02222 C -0.44496 -0.03958 -0.45589 -0.05602 -0.46857 -0.06181 C -0.4894 -0.05625 -0.48506 -0.05741 -0.51475 -0.06181 C -0.51735 -0.06343 -0.51996 -0.06482 -0.52221 -0.06667 C -0.52378 -0.06806 -0.5243 -0.07083 -0.52586 -0.07176 C -0.53003 -0.07454 -0.53471 -0.07477 -0.53888 -0.07662 C -0.55242 -0.07222 -0.54496 -0.07685 -0.55746 -0.0544 C -0.55937 -0.05116 -0.56301 -0.04445 -0.56301 -0.04445 C -0.56631 -0.02708 -0.56475 -0.02454 -0.57777 -0.01736 C -0.64704 -0.02292 -0.6236 -0.00996 -0.65746 -0.03958 C -0.65989 -0.04468 -0.66232 -0.04954 -0.66475 -0.0544 C -0.66614 -0.05695 -0.66857 -0.06181 -0.66857 -0.06181 C -0.67395 -0.03958 -0.66614 -0.01528 -0.67586 0.00486 C -0.68089 0.00393 -0.68645 0.00532 -0.69079 0.00231 C -0.70051 -0.00463 -0.70485 -0.02083 -0.71475 -0.02732 C -0.72864 -0.03658 -0.74565 -0.03125 -0.7611 -0.03218 C -0.76371 -0.0338 -0.76631 -0.03519 -0.76857 -0.03704 C -0.77256 -0.04028 -0.77968 -0.04699 -0.77968 -0.04699 C -0.78159 -0.05046 -0.78228 -0.05625 -0.78524 -0.05695 C -0.78767 -0.05764 -0.80086 -0.04954 -0.80364 -0.04699 C -0.81197 -0.04051 -0.81944 -0.02778 -0.82777 -0.02222 C -0.83194 -0.01968 -0.83662 -0.01945 -0.84079 -0.01736 C -0.84322 -0.03125 -0.83732 -0.04908 -0.84444 -0.05926 C -0.84878 -0.06551 -0.85694 -0.05787 -0.86301 -0.05695 C -0.90138 -0.03056 -0.89635 -0.03958 -0.95919 -0.03704 C -0.96232 -0.03796 -0.96649 -0.03681 -0.96857 -0.03958 C -0.97135 -0.04329 -0.96874 -0.05208 -0.97221 -0.0544 C -0.9743 -0.05579 -0.97777 -0.03519 -0.97777 -0.03472 C -0.98159 -0.02153 -0.98749 -0.01574 -0.99635 -0.00996 C -1.00017 -0.01088 -1.00433 -0.00996 -1.00746 -0.0125 C -1.01944 -0.02246 -1.02083 -0.03773 -1.03142 -0.04699 C -1.03662 -0.06042 -1.03524 -0.06343 -1.04635 -0.06667 C -1.05312 -0.06597 -1.06041 -0.0669 -1.06666 -0.06435 C -1.071 -0.06273 -1.07794 -0.0544 -1.07794 -0.0544 C -1.08367 -0.04259 -1.08506 -0.03333 -1.08888 -0.01991 C -1.09114 -0.01296 -1.09461 -0.01088 -1.09808 -0.00509 C -1.09964 -0.00301 -1.10312 0.00555 -1.10555 0.00741 C -1.10919 0.00972 -1.11301 0.01065 -1.11666 0.01227 C -1.12239 0.01134 -1.12794 0.01204 -1.13333 0.00972 C -1.13749 0.00764 -1.14444 1.48148E-6 -1.14444 1.48148E-6 C -1.15138 -0.01945 -1.16249 -0.02708 -1.17777 -0.03218 C -1.1901 -0.04306 -1.17655 -0.03218 -1.18888 -0.03958 C -1.19513 -0.04352 -1.20746 -0.05185 -1.20746 -0.05185 C -1.21458 -0.06158 -1.22187 -0.07408 -1.23333 -0.07408 " pathEditMode="relative" ptsTypes="ffffffffffffffffffff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3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1533" y="3843082"/>
            <a:ext cx="1888067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2141" y="3821133"/>
            <a:ext cx="982134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76894" y="3466552"/>
            <a:ext cx="3601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π</a:t>
            </a:r>
            <a:r>
              <a:rPr lang="en-US" sz="4400" dirty="0" smtClean="0"/>
              <a:t>/12,13</a:t>
            </a:r>
            <a:r>
              <a:rPr lang="el-GR" sz="4400" dirty="0" smtClean="0"/>
              <a:t>π</a:t>
            </a:r>
            <a:r>
              <a:rPr lang="en-US" sz="4400" dirty="0" smtClean="0"/>
              <a:t>/12, 5</a:t>
            </a:r>
            <a:r>
              <a:rPr lang="el-GR" sz="4400" dirty="0" smtClean="0"/>
              <a:t>π</a:t>
            </a:r>
            <a:r>
              <a:rPr lang="en-US" sz="4400" dirty="0" smtClean="0"/>
              <a:t>/12, 17</a:t>
            </a:r>
            <a:r>
              <a:rPr lang="el-GR" sz="4400" dirty="0" smtClean="0"/>
              <a:t>π</a:t>
            </a:r>
            <a:r>
              <a:rPr lang="en-US" sz="4400" dirty="0" smtClean="0"/>
              <a:t>/12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4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132" y="2556147"/>
            <a:ext cx="2878668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9666" y="3081865"/>
            <a:ext cx="982134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3666" y="3073398"/>
            <a:ext cx="982134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0932" y="3086879"/>
            <a:ext cx="448734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91661" y="2988728"/>
            <a:ext cx="338667" cy="35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5106" y="2196445"/>
            <a:ext cx="5260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2cos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x –cosx-1=0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4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0" y="3774623"/>
            <a:ext cx="33782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7999" y="3857350"/>
            <a:ext cx="795867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6267" y="4380714"/>
            <a:ext cx="448734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2944" y="3516198"/>
            <a:ext cx="372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</a:t>
            </a:r>
            <a:r>
              <a:rPr lang="el-GR" sz="5400" dirty="0" smtClean="0"/>
              <a:t>π</a:t>
            </a:r>
            <a:r>
              <a:rPr lang="en-US" sz="5400" dirty="0" smtClean="0"/>
              <a:t>/3, 4</a:t>
            </a:r>
            <a:r>
              <a:rPr lang="el-GR" sz="5400" dirty="0" smtClean="0"/>
              <a:t>π</a:t>
            </a:r>
            <a:r>
              <a:rPr lang="en-US" sz="5400" dirty="0" smtClean="0"/>
              <a:t>/3,0</a:t>
            </a:r>
            <a:endParaRPr lang="en-US" sz="5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5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4534" y="2936366"/>
            <a:ext cx="347134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399" y="3031065"/>
            <a:ext cx="491067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3399" y="3031065"/>
            <a:ext cx="347134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1384" y="19743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68165" y="2328421"/>
            <a:ext cx="4619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c</a:t>
            </a:r>
            <a:r>
              <a:rPr lang="en-US" sz="5400" dirty="0" err="1" smtClean="0"/>
              <a:t>osx</a:t>
            </a:r>
            <a:r>
              <a:rPr lang="en-US" sz="5400" dirty="0" smtClean="0"/>
              <a:t>=</a:t>
            </a:r>
            <a:r>
              <a:rPr lang="en-US" sz="5400" dirty="0" err="1" smtClean="0"/>
              <a:t>cosxsinx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5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9867" y="3723767"/>
            <a:ext cx="8128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81869" y="3752614"/>
            <a:ext cx="8128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5175" y="3487252"/>
            <a:ext cx="338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π</a:t>
            </a:r>
            <a:r>
              <a:rPr lang="en-US" sz="5400" dirty="0" smtClean="0"/>
              <a:t>/2,3</a:t>
            </a:r>
            <a:r>
              <a:rPr lang="el-GR" sz="5400" dirty="0" smtClean="0"/>
              <a:t>π</a:t>
            </a:r>
            <a:r>
              <a:rPr lang="en-US" sz="5400" dirty="0" smtClean="0"/>
              <a:t>/2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6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493" y="2300140"/>
            <a:ext cx="366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s</a:t>
            </a:r>
            <a:r>
              <a:rPr lang="en-US" sz="5400" dirty="0" err="1" smtClean="0"/>
              <a:t>inx</a:t>
            </a:r>
            <a:r>
              <a:rPr lang="en-US" sz="5400" dirty="0" smtClean="0"/>
              <a:t> = </a:t>
            </a:r>
            <a:r>
              <a:rPr lang="en-US" sz="5400" dirty="0" err="1" smtClean="0"/>
              <a:t>cosx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6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8359" y="3591612"/>
            <a:ext cx="374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/>
              <a:t>π</a:t>
            </a:r>
            <a:r>
              <a:rPr lang="en-US" sz="4800" dirty="0" smtClean="0"/>
              <a:t>/4, 5</a:t>
            </a:r>
            <a:r>
              <a:rPr lang="el-GR" sz="4800" dirty="0" smtClean="0"/>
              <a:t>π</a:t>
            </a:r>
            <a:r>
              <a:rPr lang="en-US" sz="4800" dirty="0" smtClean="0"/>
              <a:t>/4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7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51987" y="2197056"/>
                <a:ext cx="3766009" cy="1549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987" y="2197056"/>
                <a:ext cx="3766009" cy="15490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7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1736" y="3610466"/>
            <a:ext cx="378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</a:t>
            </a:r>
            <a:r>
              <a:rPr lang="el-GR" sz="4400" dirty="0" smtClean="0"/>
              <a:t>π</a:t>
            </a:r>
            <a:r>
              <a:rPr lang="en-US" sz="4400" dirty="0" smtClean="0"/>
              <a:t>/3, 4</a:t>
            </a:r>
            <a:r>
              <a:rPr lang="el-GR" sz="4400" dirty="0" smtClean="0"/>
              <a:t>π</a:t>
            </a:r>
            <a:r>
              <a:rPr lang="en-US" sz="4400" dirty="0" smtClean="0"/>
              <a:t>/3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8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9187" y="2516957"/>
            <a:ext cx="3582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c</a:t>
            </a:r>
            <a:r>
              <a:rPr lang="en-US" sz="6600" dirty="0" err="1" smtClean="0"/>
              <a:t>scx</a:t>
            </a:r>
            <a:r>
              <a:rPr lang="en-US" sz="6600" dirty="0" smtClean="0"/>
              <a:t> = 2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mbiechewpaper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09" y="588914"/>
            <a:ext cx="4140382" cy="5825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854" y="3278094"/>
            <a:ext cx="27842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HelloIWillNotChewGum"/>
                <a:cs typeface="HelloIWillNotChewGum"/>
              </a:rPr>
              <a:t>Wanted:</a:t>
            </a:r>
            <a:endParaRPr lang="en-US" sz="5500" b="1" dirty="0">
              <a:latin typeface="HelloIWillNotChewGum"/>
              <a:cs typeface="HelloIWillNotChewGum"/>
            </a:endParaRPr>
          </a:p>
        </p:txBody>
      </p:sp>
      <p:pic>
        <p:nvPicPr>
          <p:cNvPr id="6" name="Picture 5" descr="Untitledbrainsty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16" y="3895086"/>
            <a:ext cx="2645369" cy="226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8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95946" y="1348033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287C2A5-9544-4E96-86D0-9C3D72D9B539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946" y="1348033"/>
                <a:ext cx="2016578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625" r="-271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52627" y="3619893"/>
            <a:ext cx="3091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π</a:t>
            </a:r>
            <a:r>
              <a:rPr lang="en-US" sz="5400" dirty="0" smtClean="0"/>
              <a:t>/6, 5</a:t>
            </a:r>
            <a:r>
              <a:rPr lang="el-GR" sz="5400" dirty="0" smtClean="0"/>
              <a:t>π</a:t>
            </a:r>
            <a:r>
              <a:rPr lang="en-US" sz="5400" dirty="0" smtClean="0"/>
              <a:t>/6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9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6533" y="2564614"/>
            <a:ext cx="8128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46400" y="2581548"/>
            <a:ext cx="550333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90334" y="2634228"/>
            <a:ext cx="39546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π</a:t>
            </a:r>
            <a:r>
              <a:rPr lang="en-US" sz="4400" dirty="0" smtClean="0"/>
              <a:t>/3, 5</a:t>
            </a:r>
            <a:r>
              <a:rPr lang="el-GR" sz="4400" dirty="0" smtClean="0"/>
              <a:t>π</a:t>
            </a:r>
            <a:r>
              <a:rPr lang="en-US" sz="4400" dirty="0" smtClean="0"/>
              <a:t>/3,</a:t>
            </a:r>
            <a:r>
              <a:rPr lang="el-GR" sz="4400" dirty="0"/>
              <a:t> </a:t>
            </a:r>
            <a:r>
              <a:rPr lang="el-GR" sz="4400" dirty="0" smtClean="0"/>
              <a:t>π</a:t>
            </a:r>
            <a:r>
              <a:rPr lang="en-US" sz="4400" dirty="0" smtClean="0"/>
              <a:t>/2 </a:t>
            </a:r>
            <a:endParaRPr lang="en-US" sz="4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9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186545"/>
            <a:ext cx="3448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10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9867" y="2407983"/>
            <a:ext cx="8128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2463800"/>
            <a:ext cx="8128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1" y="2038927"/>
            <a:ext cx="5169477" cy="200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10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04" y="3322494"/>
            <a:ext cx="35337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11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4" y="1890717"/>
            <a:ext cx="3823856" cy="218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11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22" y="3330719"/>
            <a:ext cx="3514673" cy="140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12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53" y="2436016"/>
            <a:ext cx="5041756" cy="11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12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429000"/>
            <a:ext cx="4181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13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1225" y="20550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774371"/>
              </p:ext>
            </p:extLst>
          </p:nvPr>
        </p:nvGraphicFramePr>
        <p:xfrm>
          <a:off x="2611225" y="2055043"/>
          <a:ext cx="34099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837836" imgH="393529" progId="Equation.3">
                  <p:embed/>
                </p:oleObj>
              </mc:Choice>
              <mc:Fallback>
                <p:oleObj name="Equation" r:id="rId3" imgW="837836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225" y="2055043"/>
                        <a:ext cx="3409950" cy="159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21920" y="1454151"/>
            <a:ext cx="438150" cy="329549"/>
          </a:xfrm>
          <a:prstGeom prst="rect">
            <a:avLst/>
          </a:prstGeom>
        </p:spPr>
      </p:pic>
      <p:pic>
        <p:nvPicPr>
          <p:cNvPr id="4" name="Picture 3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15315" y="1672591"/>
            <a:ext cx="438150" cy="329549"/>
          </a:xfrm>
          <a:prstGeom prst="rect">
            <a:avLst/>
          </a:prstGeom>
        </p:spPr>
      </p:pic>
      <p:pic>
        <p:nvPicPr>
          <p:cNvPr id="5" name="Picture 4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16205" y="2119631"/>
            <a:ext cx="438150" cy="329549"/>
          </a:xfrm>
          <a:prstGeom prst="rect">
            <a:avLst/>
          </a:prstGeom>
        </p:spPr>
      </p:pic>
      <p:pic>
        <p:nvPicPr>
          <p:cNvPr id="6" name="Picture 5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15315" y="2343151"/>
            <a:ext cx="438150" cy="329549"/>
          </a:xfrm>
          <a:prstGeom prst="rect">
            <a:avLst/>
          </a:prstGeom>
        </p:spPr>
      </p:pic>
      <p:pic>
        <p:nvPicPr>
          <p:cNvPr id="7" name="Picture 6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8105" y="2710182"/>
            <a:ext cx="438150" cy="329549"/>
          </a:xfrm>
          <a:prstGeom prst="rect">
            <a:avLst/>
          </a:prstGeom>
        </p:spPr>
      </p:pic>
      <p:pic>
        <p:nvPicPr>
          <p:cNvPr id="8" name="Picture 7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71500" y="2928622"/>
            <a:ext cx="438150" cy="329549"/>
          </a:xfrm>
          <a:prstGeom prst="rect">
            <a:avLst/>
          </a:prstGeom>
        </p:spPr>
      </p:pic>
      <p:pic>
        <p:nvPicPr>
          <p:cNvPr id="9" name="Picture 8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2390" y="3375662"/>
            <a:ext cx="438150" cy="329549"/>
          </a:xfrm>
          <a:prstGeom prst="rect">
            <a:avLst/>
          </a:prstGeom>
        </p:spPr>
      </p:pic>
      <p:pic>
        <p:nvPicPr>
          <p:cNvPr id="10" name="Picture 9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71500" y="3599182"/>
            <a:ext cx="438150" cy="329549"/>
          </a:xfrm>
          <a:prstGeom prst="rect">
            <a:avLst/>
          </a:prstGeom>
        </p:spPr>
      </p:pic>
      <p:pic>
        <p:nvPicPr>
          <p:cNvPr id="11" name="Picture 10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3820" y="3975102"/>
            <a:ext cx="438150" cy="329549"/>
          </a:xfrm>
          <a:prstGeom prst="rect">
            <a:avLst/>
          </a:prstGeom>
        </p:spPr>
      </p:pic>
      <p:pic>
        <p:nvPicPr>
          <p:cNvPr id="12" name="Picture 11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82930" y="4198622"/>
            <a:ext cx="438150" cy="329549"/>
          </a:xfrm>
          <a:prstGeom prst="rect">
            <a:avLst/>
          </a:prstGeom>
        </p:spPr>
      </p:pic>
      <p:pic>
        <p:nvPicPr>
          <p:cNvPr id="23" name="Picture 22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177290" y="1441776"/>
            <a:ext cx="438150" cy="329549"/>
          </a:xfrm>
          <a:prstGeom prst="rect">
            <a:avLst/>
          </a:prstGeom>
        </p:spPr>
      </p:pic>
      <p:pic>
        <p:nvPicPr>
          <p:cNvPr id="24" name="Picture 23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670685" y="1660216"/>
            <a:ext cx="438150" cy="329549"/>
          </a:xfrm>
          <a:prstGeom prst="rect">
            <a:avLst/>
          </a:prstGeom>
        </p:spPr>
      </p:pic>
      <p:pic>
        <p:nvPicPr>
          <p:cNvPr id="25" name="Picture 24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171575" y="2107256"/>
            <a:ext cx="438150" cy="329549"/>
          </a:xfrm>
          <a:prstGeom prst="rect">
            <a:avLst/>
          </a:prstGeom>
        </p:spPr>
      </p:pic>
      <p:pic>
        <p:nvPicPr>
          <p:cNvPr id="26" name="Picture 25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670685" y="2330776"/>
            <a:ext cx="438150" cy="329549"/>
          </a:xfrm>
          <a:prstGeom prst="rect">
            <a:avLst/>
          </a:prstGeom>
        </p:spPr>
      </p:pic>
      <p:pic>
        <p:nvPicPr>
          <p:cNvPr id="27" name="Picture 26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133475" y="2697807"/>
            <a:ext cx="438150" cy="329549"/>
          </a:xfrm>
          <a:prstGeom prst="rect">
            <a:avLst/>
          </a:prstGeom>
        </p:spPr>
      </p:pic>
      <p:pic>
        <p:nvPicPr>
          <p:cNvPr id="28" name="Picture 27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626870" y="2916247"/>
            <a:ext cx="438150" cy="329549"/>
          </a:xfrm>
          <a:prstGeom prst="rect">
            <a:avLst/>
          </a:prstGeom>
        </p:spPr>
      </p:pic>
      <p:pic>
        <p:nvPicPr>
          <p:cNvPr id="29" name="Picture 28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127760" y="3363287"/>
            <a:ext cx="438150" cy="329549"/>
          </a:xfrm>
          <a:prstGeom prst="rect">
            <a:avLst/>
          </a:prstGeom>
        </p:spPr>
      </p:pic>
      <p:pic>
        <p:nvPicPr>
          <p:cNvPr id="30" name="Picture 29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626870" y="3586807"/>
            <a:ext cx="438150" cy="329549"/>
          </a:xfrm>
          <a:prstGeom prst="rect">
            <a:avLst/>
          </a:prstGeom>
        </p:spPr>
      </p:pic>
      <p:pic>
        <p:nvPicPr>
          <p:cNvPr id="31" name="Picture 30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139190" y="3962727"/>
            <a:ext cx="438150" cy="329549"/>
          </a:xfrm>
          <a:prstGeom prst="rect">
            <a:avLst/>
          </a:prstGeom>
        </p:spPr>
      </p:pic>
      <p:pic>
        <p:nvPicPr>
          <p:cNvPr id="32" name="Picture 31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1638300" y="4186247"/>
            <a:ext cx="438150" cy="329549"/>
          </a:xfrm>
          <a:prstGeom prst="rect">
            <a:avLst/>
          </a:prstGeom>
        </p:spPr>
      </p:pic>
      <p:pic>
        <p:nvPicPr>
          <p:cNvPr id="33" name="Picture 32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164080" y="1400485"/>
            <a:ext cx="438150" cy="329549"/>
          </a:xfrm>
          <a:prstGeom prst="rect">
            <a:avLst/>
          </a:prstGeom>
        </p:spPr>
      </p:pic>
      <p:pic>
        <p:nvPicPr>
          <p:cNvPr id="34" name="Picture 33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657475" y="1618925"/>
            <a:ext cx="438150" cy="329549"/>
          </a:xfrm>
          <a:prstGeom prst="rect">
            <a:avLst/>
          </a:prstGeom>
        </p:spPr>
      </p:pic>
      <p:pic>
        <p:nvPicPr>
          <p:cNvPr id="35" name="Picture 34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158365" y="2065965"/>
            <a:ext cx="438150" cy="329549"/>
          </a:xfrm>
          <a:prstGeom prst="rect">
            <a:avLst/>
          </a:prstGeom>
        </p:spPr>
      </p:pic>
      <p:pic>
        <p:nvPicPr>
          <p:cNvPr id="36" name="Picture 35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657475" y="2289485"/>
            <a:ext cx="438150" cy="329549"/>
          </a:xfrm>
          <a:prstGeom prst="rect">
            <a:avLst/>
          </a:prstGeom>
        </p:spPr>
      </p:pic>
      <p:pic>
        <p:nvPicPr>
          <p:cNvPr id="37" name="Picture 36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120265" y="2656516"/>
            <a:ext cx="438150" cy="329549"/>
          </a:xfrm>
          <a:prstGeom prst="rect">
            <a:avLst/>
          </a:prstGeom>
        </p:spPr>
      </p:pic>
      <p:pic>
        <p:nvPicPr>
          <p:cNvPr id="38" name="Picture 37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613660" y="2874956"/>
            <a:ext cx="438150" cy="329549"/>
          </a:xfrm>
          <a:prstGeom prst="rect">
            <a:avLst/>
          </a:prstGeom>
        </p:spPr>
      </p:pic>
      <p:pic>
        <p:nvPicPr>
          <p:cNvPr id="39" name="Picture 38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114550" y="3321996"/>
            <a:ext cx="438150" cy="329549"/>
          </a:xfrm>
          <a:prstGeom prst="rect">
            <a:avLst/>
          </a:prstGeom>
        </p:spPr>
      </p:pic>
      <p:pic>
        <p:nvPicPr>
          <p:cNvPr id="40" name="Picture 39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613660" y="3545516"/>
            <a:ext cx="438150" cy="329549"/>
          </a:xfrm>
          <a:prstGeom prst="rect">
            <a:avLst/>
          </a:prstGeom>
        </p:spPr>
      </p:pic>
      <p:pic>
        <p:nvPicPr>
          <p:cNvPr id="41" name="Picture 40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125980" y="3921436"/>
            <a:ext cx="438150" cy="329549"/>
          </a:xfrm>
          <a:prstGeom prst="rect">
            <a:avLst/>
          </a:prstGeom>
        </p:spPr>
      </p:pic>
      <p:pic>
        <p:nvPicPr>
          <p:cNvPr id="42" name="Picture 41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2625090" y="4144956"/>
            <a:ext cx="438150" cy="329549"/>
          </a:xfrm>
          <a:prstGeom prst="rect">
            <a:avLst/>
          </a:prstGeom>
        </p:spPr>
      </p:pic>
      <p:pic>
        <p:nvPicPr>
          <p:cNvPr id="43" name="Picture 42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187065" y="1437967"/>
            <a:ext cx="438150" cy="329549"/>
          </a:xfrm>
          <a:prstGeom prst="rect">
            <a:avLst/>
          </a:prstGeom>
        </p:spPr>
      </p:pic>
      <p:pic>
        <p:nvPicPr>
          <p:cNvPr id="44" name="Picture 43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680460" y="1656407"/>
            <a:ext cx="438150" cy="329549"/>
          </a:xfrm>
          <a:prstGeom prst="rect">
            <a:avLst/>
          </a:prstGeom>
        </p:spPr>
      </p:pic>
      <p:pic>
        <p:nvPicPr>
          <p:cNvPr id="45" name="Picture 44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181350" y="2103447"/>
            <a:ext cx="438150" cy="329549"/>
          </a:xfrm>
          <a:prstGeom prst="rect">
            <a:avLst/>
          </a:prstGeom>
        </p:spPr>
      </p:pic>
      <p:pic>
        <p:nvPicPr>
          <p:cNvPr id="46" name="Picture 45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680460" y="2326967"/>
            <a:ext cx="438150" cy="329549"/>
          </a:xfrm>
          <a:prstGeom prst="rect">
            <a:avLst/>
          </a:prstGeom>
        </p:spPr>
      </p:pic>
      <p:pic>
        <p:nvPicPr>
          <p:cNvPr id="47" name="Picture 46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143250" y="2693998"/>
            <a:ext cx="438150" cy="329549"/>
          </a:xfrm>
          <a:prstGeom prst="rect">
            <a:avLst/>
          </a:prstGeom>
        </p:spPr>
      </p:pic>
      <p:pic>
        <p:nvPicPr>
          <p:cNvPr id="48" name="Picture 47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636645" y="2912438"/>
            <a:ext cx="438150" cy="329549"/>
          </a:xfrm>
          <a:prstGeom prst="rect">
            <a:avLst/>
          </a:prstGeom>
        </p:spPr>
      </p:pic>
      <p:pic>
        <p:nvPicPr>
          <p:cNvPr id="49" name="Picture 48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137535" y="3359478"/>
            <a:ext cx="438150" cy="329549"/>
          </a:xfrm>
          <a:prstGeom prst="rect">
            <a:avLst/>
          </a:prstGeom>
        </p:spPr>
      </p:pic>
      <p:pic>
        <p:nvPicPr>
          <p:cNvPr id="50" name="Picture 49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636645" y="3582998"/>
            <a:ext cx="438150" cy="329549"/>
          </a:xfrm>
          <a:prstGeom prst="rect">
            <a:avLst/>
          </a:prstGeom>
        </p:spPr>
      </p:pic>
      <p:pic>
        <p:nvPicPr>
          <p:cNvPr id="51" name="Picture 50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148965" y="3958918"/>
            <a:ext cx="438150" cy="329549"/>
          </a:xfrm>
          <a:prstGeom prst="rect">
            <a:avLst/>
          </a:prstGeom>
        </p:spPr>
      </p:pic>
      <p:pic>
        <p:nvPicPr>
          <p:cNvPr id="52" name="Picture 51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3648075" y="4182438"/>
            <a:ext cx="438150" cy="329549"/>
          </a:xfrm>
          <a:prstGeom prst="rect">
            <a:avLst/>
          </a:prstGeom>
        </p:spPr>
      </p:pic>
      <p:pic>
        <p:nvPicPr>
          <p:cNvPr id="53" name="Picture 52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250055" y="1500522"/>
            <a:ext cx="438150" cy="329549"/>
          </a:xfrm>
          <a:prstGeom prst="rect">
            <a:avLst/>
          </a:prstGeom>
        </p:spPr>
      </p:pic>
      <p:pic>
        <p:nvPicPr>
          <p:cNvPr id="54" name="Picture 53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743450" y="1718962"/>
            <a:ext cx="438150" cy="329549"/>
          </a:xfrm>
          <a:prstGeom prst="rect">
            <a:avLst/>
          </a:prstGeom>
        </p:spPr>
      </p:pic>
      <p:pic>
        <p:nvPicPr>
          <p:cNvPr id="55" name="Picture 54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244340" y="2166002"/>
            <a:ext cx="438150" cy="329549"/>
          </a:xfrm>
          <a:prstGeom prst="rect">
            <a:avLst/>
          </a:prstGeom>
        </p:spPr>
      </p:pic>
      <p:pic>
        <p:nvPicPr>
          <p:cNvPr id="56" name="Picture 55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743450" y="2389522"/>
            <a:ext cx="438150" cy="329549"/>
          </a:xfrm>
          <a:prstGeom prst="rect">
            <a:avLst/>
          </a:prstGeom>
        </p:spPr>
      </p:pic>
      <p:pic>
        <p:nvPicPr>
          <p:cNvPr id="57" name="Picture 56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206240" y="2756553"/>
            <a:ext cx="438150" cy="329549"/>
          </a:xfrm>
          <a:prstGeom prst="rect">
            <a:avLst/>
          </a:prstGeom>
        </p:spPr>
      </p:pic>
      <p:pic>
        <p:nvPicPr>
          <p:cNvPr id="58" name="Picture 57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699635" y="2974993"/>
            <a:ext cx="438150" cy="329549"/>
          </a:xfrm>
          <a:prstGeom prst="rect">
            <a:avLst/>
          </a:prstGeom>
        </p:spPr>
      </p:pic>
      <p:pic>
        <p:nvPicPr>
          <p:cNvPr id="59" name="Picture 58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200525" y="3422033"/>
            <a:ext cx="438150" cy="329549"/>
          </a:xfrm>
          <a:prstGeom prst="rect">
            <a:avLst/>
          </a:prstGeom>
        </p:spPr>
      </p:pic>
      <p:pic>
        <p:nvPicPr>
          <p:cNvPr id="60" name="Picture 59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699635" y="3645553"/>
            <a:ext cx="438150" cy="329549"/>
          </a:xfrm>
          <a:prstGeom prst="rect">
            <a:avLst/>
          </a:prstGeom>
        </p:spPr>
      </p:pic>
      <p:pic>
        <p:nvPicPr>
          <p:cNvPr id="61" name="Picture 60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211955" y="4021473"/>
            <a:ext cx="438150" cy="329549"/>
          </a:xfrm>
          <a:prstGeom prst="rect">
            <a:avLst/>
          </a:prstGeom>
        </p:spPr>
      </p:pic>
      <p:pic>
        <p:nvPicPr>
          <p:cNvPr id="62" name="Picture 61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4711065" y="4244993"/>
            <a:ext cx="438150" cy="329549"/>
          </a:xfrm>
          <a:prstGeom prst="rect">
            <a:avLst/>
          </a:prstGeom>
        </p:spPr>
      </p:pic>
      <p:pic>
        <p:nvPicPr>
          <p:cNvPr id="63" name="Picture 62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318760" y="1500198"/>
            <a:ext cx="438150" cy="329549"/>
          </a:xfrm>
          <a:prstGeom prst="rect">
            <a:avLst/>
          </a:prstGeom>
        </p:spPr>
      </p:pic>
      <p:pic>
        <p:nvPicPr>
          <p:cNvPr id="64" name="Picture 63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812155" y="1718638"/>
            <a:ext cx="438150" cy="329549"/>
          </a:xfrm>
          <a:prstGeom prst="rect">
            <a:avLst/>
          </a:prstGeom>
        </p:spPr>
      </p:pic>
      <p:pic>
        <p:nvPicPr>
          <p:cNvPr id="65" name="Picture 64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313045" y="2165678"/>
            <a:ext cx="438150" cy="329549"/>
          </a:xfrm>
          <a:prstGeom prst="rect">
            <a:avLst/>
          </a:prstGeom>
        </p:spPr>
      </p:pic>
      <p:pic>
        <p:nvPicPr>
          <p:cNvPr id="66" name="Picture 65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812155" y="2389198"/>
            <a:ext cx="438150" cy="329549"/>
          </a:xfrm>
          <a:prstGeom prst="rect">
            <a:avLst/>
          </a:prstGeom>
        </p:spPr>
      </p:pic>
      <p:pic>
        <p:nvPicPr>
          <p:cNvPr id="67" name="Picture 66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274945" y="2756229"/>
            <a:ext cx="438150" cy="329549"/>
          </a:xfrm>
          <a:prstGeom prst="rect">
            <a:avLst/>
          </a:prstGeom>
        </p:spPr>
      </p:pic>
      <p:pic>
        <p:nvPicPr>
          <p:cNvPr id="68" name="Picture 67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768340" y="2974669"/>
            <a:ext cx="438150" cy="329549"/>
          </a:xfrm>
          <a:prstGeom prst="rect">
            <a:avLst/>
          </a:prstGeom>
        </p:spPr>
      </p:pic>
      <p:pic>
        <p:nvPicPr>
          <p:cNvPr id="69" name="Picture 68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269230" y="3421709"/>
            <a:ext cx="438150" cy="329549"/>
          </a:xfrm>
          <a:prstGeom prst="rect">
            <a:avLst/>
          </a:prstGeom>
        </p:spPr>
      </p:pic>
      <p:pic>
        <p:nvPicPr>
          <p:cNvPr id="70" name="Picture 69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768340" y="3645229"/>
            <a:ext cx="438150" cy="329549"/>
          </a:xfrm>
          <a:prstGeom prst="rect">
            <a:avLst/>
          </a:prstGeom>
        </p:spPr>
      </p:pic>
      <p:pic>
        <p:nvPicPr>
          <p:cNvPr id="71" name="Picture 70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280660" y="4021149"/>
            <a:ext cx="438150" cy="329549"/>
          </a:xfrm>
          <a:prstGeom prst="rect">
            <a:avLst/>
          </a:prstGeom>
        </p:spPr>
      </p:pic>
      <p:pic>
        <p:nvPicPr>
          <p:cNvPr id="72" name="Picture 71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5779770" y="4244669"/>
            <a:ext cx="438150" cy="329549"/>
          </a:xfrm>
          <a:prstGeom prst="rect">
            <a:avLst/>
          </a:prstGeom>
        </p:spPr>
      </p:pic>
      <p:pic>
        <p:nvPicPr>
          <p:cNvPr id="83" name="Picture 82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356985" y="1454151"/>
            <a:ext cx="438150" cy="329549"/>
          </a:xfrm>
          <a:prstGeom prst="rect">
            <a:avLst/>
          </a:prstGeom>
        </p:spPr>
      </p:pic>
      <p:pic>
        <p:nvPicPr>
          <p:cNvPr id="84" name="Picture 83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850380" y="1672591"/>
            <a:ext cx="438150" cy="329549"/>
          </a:xfrm>
          <a:prstGeom prst="rect">
            <a:avLst/>
          </a:prstGeom>
        </p:spPr>
      </p:pic>
      <p:pic>
        <p:nvPicPr>
          <p:cNvPr id="85" name="Picture 84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351270" y="2119631"/>
            <a:ext cx="438150" cy="329549"/>
          </a:xfrm>
          <a:prstGeom prst="rect">
            <a:avLst/>
          </a:prstGeom>
        </p:spPr>
      </p:pic>
      <p:pic>
        <p:nvPicPr>
          <p:cNvPr id="86" name="Picture 85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850380" y="2343151"/>
            <a:ext cx="438150" cy="329549"/>
          </a:xfrm>
          <a:prstGeom prst="rect">
            <a:avLst/>
          </a:prstGeom>
        </p:spPr>
      </p:pic>
      <p:pic>
        <p:nvPicPr>
          <p:cNvPr id="87" name="Picture 86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313170" y="2710182"/>
            <a:ext cx="438150" cy="329549"/>
          </a:xfrm>
          <a:prstGeom prst="rect">
            <a:avLst/>
          </a:prstGeom>
        </p:spPr>
      </p:pic>
      <p:pic>
        <p:nvPicPr>
          <p:cNvPr id="88" name="Picture 87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806565" y="2928622"/>
            <a:ext cx="438150" cy="329549"/>
          </a:xfrm>
          <a:prstGeom prst="rect">
            <a:avLst/>
          </a:prstGeom>
        </p:spPr>
      </p:pic>
      <p:pic>
        <p:nvPicPr>
          <p:cNvPr id="89" name="Picture 88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307455" y="3375662"/>
            <a:ext cx="438150" cy="329549"/>
          </a:xfrm>
          <a:prstGeom prst="rect">
            <a:avLst/>
          </a:prstGeom>
        </p:spPr>
      </p:pic>
      <p:pic>
        <p:nvPicPr>
          <p:cNvPr id="90" name="Picture 89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806565" y="3599182"/>
            <a:ext cx="438150" cy="329549"/>
          </a:xfrm>
          <a:prstGeom prst="rect">
            <a:avLst/>
          </a:prstGeom>
        </p:spPr>
      </p:pic>
      <p:pic>
        <p:nvPicPr>
          <p:cNvPr id="91" name="Picture 90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318885" y="3975102"/>
            <a:ext cx="438150" cy="329549"/>
          </a:xfrm>
          <a:prstGeom prst="rect">
            <a:avLst/>
          </a:prstGeom>
        </p:spPr>
      </p:pic>
      <p:pic>
        <p:nvPicPr>
          <p:cNvPr id="92" name="Picture 91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6817995" y="4198622"/>
            <a:ext cx="438150" cy="329549"/>
          </a:xfrm>
          <a:prstGeom prst="rect">
            <a:avLst/>
          </a:prstGeom>
        </p:spPr>
      </p:pic>
      <p:pic>
        <p:nvPicPr>
          <p:cNvPr id="93" name="Picture 92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332345" y="1506514"/>
            <a:ext cx="438150" cy="329549"/>
          </a:xfrm>
          <a:prstGeom prst="rect">
            <a:avLst/>
          </a:prstGeom>
        </p:spPr>
      </p:pic>
      <p:pic>
        <p:nvPicPr>
          <p:cNvPr id="94" name="Picture 93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825740" y="1724954"/>
            <a:ext cx="438150" cy="329549"/>
          </a:xfrm>
          <a:prstGeom prst="rect">
            <a:avLst/>
          </a:prstGeom>
        </p:spPr>
      </p:pic>
      <p:pic>
        <p:nvPicPr>
          <p:cNvPr id="95" name="Picture 94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326630" y="2171994"/>
            <a:ext cx="438150" cy="329549"/>
          </a:xfrm>
          <a:prstGeom prst="rect">
            <a:avLst/>
          </a:prstGeom>
        </p:spPr>
      </p:pic>
      <p:pic>
        <p:nvPicPr>
          <p:cNvPr id="96" name="Picture 95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825740" y="2395514"/>
            <a:ext cx="438150" cy="329549"/>
          </a:xfrm>
          <a:prstGeom prst="rect">
            <a:avLst/>
          </a:prstGeom>
        </p:spPr>
      </p:pic>
      <p:pic>
        <p:nvPicPr>
          <p:cNvPr id="97" name="Picture 96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288530" y="2762545"/>
            <a:ext cx="438150" cy="329549"/>
          </a:xfrm>
          <a:prstGeom prst="rect">
            <a:avLst/>
          </a:prstGeom>
        </p:spPr>
      </p:pic>
      <p:pic>
        <p:nvPicPr>
          <p:cNvPr id="98" name="Picture 97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781925" y="2980985"/>
            <a:ext cx="438150" cy="329549"/>
          </a:xfrm>
          <a:prstGeom prst="rect">
            <a:avLst/>
          </a:prstGeom>
        </p:spPr>
      </p:pic>
      <p:pic>
        <p:nvPicPr>
          <p:cNvPr id="99" name="Picture 98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282815" y="3428025"/>
            <a:ext cx="438150" cy="329549"/>
          </a:xfrm>
          <a:prstGeom prst="rect">
            <a:avLst/>
          </a:prstGeom>
        </p:spPr>
      </p:pic>
      <p:pic>
        <p:nvPicPr>
          <p:cNvPr id="100" name="Picture 99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781925" y="3651545"/>
            <a:ext cx="438150" cy="329549"/>
          </a:xfrm>
          <a:prstGeom prst="rect">
            <a:avLst/>
          </a:prstGeom>
        </p:spPr>
      </p:pic>
      <p:pic>
        <p:nvPicPr>
          <p:cNvPr id="101" name="Picture 100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294245" y="4027465"/>
            <a:ext cx="438150" cy="329549"/>
          </a:xfrm>
          <a:prstGeom prst="rect">
            <a:avLst/>
          </a:prstGeom>
        </p:spPr>
      </p:pic>
      <p:pic>
        <p:nvPicPr>
          <p:cNvPr id="102" name="Picture 101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7793355" y="4250985"/>
            <a:ext cx="438150" cy="329549"/>
          </a:xfrm>
          <a:prstGeom prst="rect">
            <a:avLst/>
          </a:prstGeom>
        </p:spPr>
      </p:pic>
      <p:pic>
        <p:nvPicPr>
          <p:cNvPr id="103" name="Picture 102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244840" y="1454151"/>
            <a:ext cx="438150" cy="329549"/>
          </a:xfrm>
          <a:prstGeom prst="rect">
            <a:avLst/>
          </a:prstGeom>
        </p:spPr>
      </p:pic>
      <p:pic>
        <p:nvPicPr>
          <p:cNvPr id="104" name="Picture 103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738235" y="1672591"/>
            <a:ext cx="438150" cy="329549"/>
          </a:xfrm>
          <a:prstGeom prst="rect">
            <a:avLst/>
          </a:prstGeom>
        </p:spPr>
      </p:pic>
      <p:pic>
        <p:nvPicPr>
          <p:cNvPr id="105" name="Picture 104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239125" y="2119631"/>
            <a:ext cx="438150" cy="329549"/>
          </a:xfrm>
          <a:prstGeom prst="rect">
            <a:avLst/>
          </a:prstGeom>
        </p:spPr>
      </p:pic>
      <p:pic>
        <p:nvPicPr>
          <p:cNvPr id="106" name="Picture 105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738235" y="2343151"/>
            <a:ext cx="438150" cy="329549"/>
          </a:xfrm>
          <a:prstGeom prst="rect">
            <a:avLst/>
          </a:prstGeom>
        </p:spPr>
      </p:pic>
      <p:pic>
        <p:nvPicPr>
          <p:cNvPr id="107" name="Picture 106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201025" y="2710182"/>
            <a:ext cx="438150" cy="329549"/>
          </a:xfrm>
          <a:prstGeom prst="rect">
            <a:avLst/>
          </a:prstGeom>
        </p:spPr>
      </p:pic>
      <p:pic>
        <p:nvPicPr>
          <p:cNvPr id="108" name="Picture 107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694420" y="2928622"/>
            <a:ext cx="438150" cy="329549"/>
          </a:xfrm>
          <a:prstGeom prst="rect">
            <a:avLst/>
          </a:prstGeom>
        </p:spPr>
      </p:pic>
      <p:pic>
        <p:nvPicPr>
          <p:cNvPr id="109" name="Picture 108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195310" y="3375662"/>
            <a:ext cx="438150" cy="329549"/>
          </a:xfrm>
          <a:prstGeom prst="rect">
            <a:avLst/>
          </a:prstGeom>
        </p:spPr>
      </p:pic>
      <p:pic>
        <p:nvPicPr>
          <p:cNvPr id="110" name="Picture 109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694420" y="3599182"/>
            <a:ext cx="438150" cy="329549"/>
          </a:xfrm>
          <a:prstGeom prst="rect">
            <a:avLst/>
          </a:prstGeom>
        </p:spPr>
      </p:pic>
      <p:pic>
        <p:nvPicPr>
          <p:cNvPr id="111" name="Picture 110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206740" y="3975102"/>
            <a:ext cx="438150" cy="329549"/>
          </a:xfrm>
          <a:prstGeom prst="rect">
            <a:avLst/>
          </a:prstGeom>
        </p:spPr>
      </p:pic>
      <p:pic>
        <p:nvPicPr>
          <p:cNvPr id="112" name="Picture 111" descr="Brain.png"/>
          <p:cNvPicPr>
            <a:picLocks noChangeAspect="1"/>
          </p:cNvPicPr>
          <p:nvPr/>
        </p:nvPicPr>
        <p:blipFill>
          <a:blip r:embed="rId2"/>
          <a:srcRect l="10001" t="25259" r="10227" b="29741"/>
          <a:stretch>
            <a:fillRect/>
          </a:stretch>
        </p:blipFill>
        <p:spPr>
          <a:xfrm>
            <a:off x="8705850" y="4198622"/>
            <a:ext cx="438150" cy="32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9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7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1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9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6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4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3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2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1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0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9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1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4" fill="hold">
                      <p:stCondLst>
                        <p:cond delay="0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2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2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2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7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3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2" fill="hold">
                      <p:stCondLst>
                        <p:cond delay="0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6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5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0" fill="hold">
                      <p:stCondLst>
                        <p:cond delay="0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4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3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2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1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8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6" fill="hold">
                      <p:stCondLst>
                        <p:cond delay="0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>
                      <p:stCondLst>
                        <p:cond delay="0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9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0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4" fill="hold">
                      <p:stCondLst>
                        <p:cond delay="0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13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2124" y="3403077"/>
            <a:ext cx="2988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0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14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77" y="1870075"/>
            <a:ext cx="33813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14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73" y="3546764"/>
            <a:ext cx="2209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15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031422"/>
            <a:ext cx="4181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15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83" y="3299547"/>
            <a:ext cx="3133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16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8733" y="3266567"/>
            <a:ext cx="1134533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51600" y="3462870"/>
            <a:ext cx="8128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308225"/>
            <a:ext cx="5114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16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1" y="4292600"/>
            <a:ext cx="1938866" cy="328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383305"/>
            <a:ext cx="3076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17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5667" y="3215767"/>
            <a:ext cx="10414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3412070"/>
            <a:ext cx="9398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94" y="2289175"/>
            <a:ext cx="4667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17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0453" y="4096297"/>
            <a:ext cx="2934079" cy="391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338945"/>
            <a:ext cx="3028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18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6200" y="3262756"/>
            <a:ext cx="812800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53" y="2194502"/>
            <a:ext cx="4629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980" y="1"/>
            <a:ext cx="1134803" cy="1525038"/>
            <a:chOff x="44980" y="0"/>
            <a:chExt cx="1391972" cy="1719263"/>
          </a:xfrm>
        </p:grpSpPr>
        <p:pic>
          <p:nvPicPr>
            <p:cNvPr id="2" name="Picture 1" descr="handgravecolor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8" name="TextBox 7">
              <a:hlinkClick r:id="rId2" action="ppaction://hlinksldjump"/>
            </p:cNvPr>
            <p:cNvSpPr txBox="1"/>
            <p:nvPr/>
          </p:nvSpPr>
          <p:spPr>
            <a:xfrm>
              <a:off x="424723" y="16933"/>
              <a:ext cx="929147" cy="170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</a:t>
              </a:r>
              <a:endParaRPr lang="en-US" sz="9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980" y="1581436"/>
            <a:ext cx="1134803" cy="1543885"/>
            <a:chOff x="44980" y="-21247"/>
            <a:chExt cx="1391972" cy="1740510"/>
          </a:xfrm>
        </p:grpSpPr>
        <p:pic>
          <p:nvPicPr>
            <p:cNvPr id="19" name="Picture 18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20" name="TextBox 19">
              <a:hlinkClick r:id="rId4" action="ppaction://hlinksldjump"/>
            </p:cNvPr>
            <p:cNvSpPr txBox="1"/>
            <p:nvPr/>
          </p:nvSpPr>
          <p:spPr>
            <a:xfrm>
              <a:off x="258560" y="-21247"/>
              <a:ext cx="1178392" cy="170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8</a:t>
              </a:r>
              <a:endParaRPr lang="en-US" sz="9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3200564"/>
            <a:ext cx="1332183" cy="1525038"/>
            <a:chOff x="44980" y="0"/>
            <a:chExt cx="1634082" cy="1719263"/>
          </a:xfrm>
        </p:grpSpPr>
        <p:pic>
          <p:nvPicPr>
            <p:cNvPr id="22" name="Picture 21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23" name="TextBox 22">
              <a:hlinkClick r:id="rId5" action="ppaction://hlinksldjump"/>
            </p:cNvPr>
            <p:cNvSpPr txBox="1"/>
            <p:nvPr/>
          </p:nvSpPr>
          <p:spPr>
            <a:xfrm>
              <a:off x="44980" y="16933"/>
              <a:ext cx="1634082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15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77163" y="1"/>
            <a:ext cx="1134803" cy="1525038"/>
            <a:chOff x="44980" y="0"/>
            <a:chExt cx="1391972" cy="1719263"/>
          </a:xfrm>
        </p:grpSpPr>
        <p:pic>
          <p:nvPicPr>
            <p:cNvPr id="25" name="Picture 24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26" name="TextBox 25">
              <a:hlinkClick r:id="rId6" action="ppaction://hlinksldjump"/>
            </p:cNvPr>
            <p:cNvSpPr txBox="1"/>
            <p:nvPr/>
          </p:nvSpPr>
          <p:spPr>
            <a:xfrm>
              <a:off x="424723" y="16933"/>
              <a:ext cx="929147" cy="170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2</a:t>
              </a:r>
              <a:endParaRPr lang="en-US" sz="9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56946" y="1"/>
            <a:ext cx="1151467" cy="1525038"/>
            <a:chOff x="44980" y="0"/>
            <a:chExt cx="1412412" cy="1719263"/>
          </a:xfrm>
        </p:grpSpPr>
        <p:pic>
          <p:nvPicPr>
            <p:cNvPr id="34" name="Picture 33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35" name="TextBox 34">
              <a:hlinkClick r:id="rId7" action="ppaction://hlinksldjump"/>
            </p:cNvPr>
            <p:cNvSpPr txBox="1"/>
            <p:nvPr/>
          </p:nvSpPr>
          <p:spPr>
            <a:xfrm>
              <a:off x="424723" y="16933"/>
              <a:ext cx="1032669" cy="1700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3</a:t>
              </a:r>
              <a:endParaRPr lang="en-US" sz="9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79062" y="1"/>
            <a:ext cx="1244871" cy="1525038"/>
            <a:chOff x="44980" y="0"/>
            <a:chExt cx="1526983" cy="1719263"/>
          </a:xfrm>
        </p:grpSpPr>
        <p:pic>
          <p:nvPicPr>
            <p:cNvPr id="43" name="Picture 42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44" name="TextBox 43">
              <a:hlinkClick r:id="rId8" action="ppaction://hlinksldjump"/>
            </p:cNvPr>
            <p:cNvSpPr txBox="1"/>
            <p:nvPr/>
          </p:nvSpPr>
          <p:spPr>
            <a:xfrm>
              <a:off x="325054" y="2615"/>
              <a:ext cx="1246909" cy="170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4</a:t>
              </a:r>
              <a:endParaRPr lang="en-US" sz="9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84529" y="1"/>
            <a:ext cx="1134803" cy="1525038"/>
            <a:chOff x="44980" y="0"/>
            <a:chExt cx="1391972" cy="1719263"/>
          </a:xfrm>
        </p:grpSpPr>
        <p:pic>
          <p:nvPicPr>
            <p:cNvPr id="52" name="Picture 51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53" name="TextBox 52">
              <a:hlinkClick r:id="rId9" action="ppaction://hlinksldjump"/>
            </p:cNvPr>
            <p:cNvSpPr txBox="1"/>
            <p:nvPr/>
          </p:nvSpPr>
          <p:spPr>
            <a:xfrm>
              <a:off x="424723" y="16933"/>
              <a:ext cx="929147" cy="170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5</a:t>
              </a:r>
              <a:endParaRPr lang="en-US" sz="9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818042" y="1"/>
            <a:ext cx="1270267" cy="1525038"/>
            <a:chOff x="44980" y="0"/>
            <a:chExt cx="1558132" cy="1719263"/>
          </a:xfrm>
        </p:grpSpPr>
        <p:pic>
          <p:nvPicPr>
            <p:cNvPr id="61" name="Picture 60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62" name="TextBox 61">
              <a:hlinkClick r:id="rId10" action="ppaction://hlinksldjump"/>
            </p:cNvPr>
            <p:cNvSpPr txBox="1"/>
            <p:nvPr/>
          </p:nvSpPr>
          <p:spPr>
            <a:xfrm>
              <a:off x="314664" y="16933"/>
              <a:ext cx="1288448" cy="170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6</a:t>
              </a:r>
              <a:endParaRPr lang="en-US" sz="9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92533" y="1"/>
            <a:ext cx="1134803" cy="1525038"/>
            <a:chOff x="44980" y="0"/>
            <a:chExt cx="1391972" cy="1719263"/>
          </a:xfrm>
        </p:grpSpPr>
        <p:pic>
          <p:nvPicPr>
            <p:cNvPr id="79" name="Picture 78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80" name="TextBox 79">
              <a:hlinkClick r:id="rId11" action="ppaction://hlinksldjump"/>
            </p:cNvPr>
            <p:cNvSpPr txBox="1"/>
            <p:nvPr/>
          </p:nvSpPr>
          <p:spPr>
            <a:xfrm>
              <a:off x="424723" y="16933"/>
              <a:ext cx="929147" cy="170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7</a:t>
              </a:r>
              <a:endParaRPr lang="en-US" sz="9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93827" y="1600282"/>
            <a:ext cx="1134803" cy="1525038"/>
            <a:chOff x="44980" y="0"/>
            <a:chExt cx="1391972" cy="1719263"/>
          </a:xfrm>
        </p:grpSpPr>
        <p:pic>
          <p:nvPicPr>
            <p:cNvPr id="91" name="Picture 90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92" name="TextBox 91">
              <a:hlinkClick r:id="rId12" action="ppaction://hlinksldjump"/>
            </p:cNvPr>
            <p:cNvSpPr txBox="1"/>
            <p:nvPr/>
          </p:nvSpPr>
          <p:spPr>
            <a:xfrm>
              <a:off x="349109" y="16933"/>
              <a:ext cx="1004761" cy="1700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9</a:t>
              </a:r>
              <a:endParaRPr lang="en-US" sz="9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573610" y="1600282"/>
            <a:ext cx="1360472" cy="1525038"/>
            <a:chOff x="44980" y="0"/>
            <a:chExt cx="1668782" cy="1719263"/>
          </a:xfrm>
        </p:grpSpPr>
        <p:pic>
          <p:nvPicPr>
            <p:cNvPr id="94" name="Picture 93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95" name="TextBox 94">
              <a:hlinkClick r:id="rId13" action="ppaction://hlinksldjump"/>
            </p:cNvPr>
            <p:cNvSpPr txBox="1"/>
            <p:nvPr/>
          </p:nvSpPr>
          <p:spPr>
            <a:xfrm>
              <a:off x="44980" y="16933"/>
              <a:ext cx="1668782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10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95726" y="1598369"/>
            <a:ext cx="1168669" cy="1526951"/>
            <a:chOff x="44980" y="-2157"/>
            <a:chExt cx="1433512" cy="1721420"/>
          </a:xfrm>
        </p:grpSpPr>
        <p:pic>
          <p:nvPicPr>
            <p:cNvPr id="97" name="Picture 96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98" name="TextBox 97">
              <a:hlinkClick r:id="rId14" action="ppaction://hlinksldjump"/>
            </p:cNvPr>
            <p:cNvSpPr txBox="1"/>
            <p:nvPr/>
          </p:nvSpPr>
          <p:spPr>
            <a:xfrm>
              <a:off x="86521" y="-2157"/>
              <a:ext cx="1391971" cy="124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11</a:t>
              </a:r>
              <a:endParaRPr lang="en-US" sz="66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401193" y="1600282"/>
            <a:ext cx="1371869" cy="1525038"/>
            <a:chOff x="44980" y="0"/>
            <a:chExt cx="1682762" cy="1719263"/>
          </a:xfrm>
        </p:grpSpPr>
        <p:pic>
          <p:nvPicPr>
            <p:cNvPr id="100" name="Picture 99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101" name="TextBox 100">
              <a:hlinkClick r:id="rId15" action="ppaction://hlinksldjump"/>
            </p:cNvPr>
            <p:cNvSpPr txBox="1"/>
            <p:nvPr/>
          </p:nvSpPr>
          <p:spPr>
            <a:xfrm>
              <a:off x="44980" y="16933"/>
              <a:ext cx="1682762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12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773062" y="1600282"/>
            <a:ext cx="1236135" cy="1525038"/>
            <a:chOff x="-30634" y="0"/>
            <a:chExt cx="1516268" cy="1719263"/>
          </a:xfrm>
        </p:grpSpPr>
        <p:pic>
          <p:nvPicPr>
            <p:cNvPr id="103" name="Picture 102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104" name="TextBox 103">
              <a:hlinkClick r:id="rId16" action="ppaction://hlinksldjump"/>
            </p:cNvPr>
            <p:cNvSpPr txBox="1"/>
            <p:nvPr/>
          </p:nvSpPr>
          <p:spPr>
            <a:xfrm>
              <a:off x="-30634" y="16933"/>
              <a:ext cx="1516268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13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009197" y="1600282"/>
            <a:ext cx="1371869" cy="1525038"/>
            <a:chOff x="44980" y="0"/>
            <a:chExt cx="1682762" cy="1719263"/>
          </a:xfrm>
        </p:grpSpPr>
        <p:pic>
          <p:nvPicPr>
            <p:cNvPr id="106" name="Picture 105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107" name="TextBox 106">
              <a:hlinkClick r:id="rId17" action="ppaction://hlinksldjump"/>
            </p:cNvPr>
            <p:cNvSpPr txBox="1"/>
            <p:nvPr/>
          </p:nvSpPr>
          <p:spPr>
            <a:xfrm>
              <a:off x="44980" y="16933"/>
              <a:ext cx="1682762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14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304927" y="3215584"/>
            <a:ext cx="1427724" cy="1525038"/>
            <a:chOff x="11547" y="0"/>
            <a:chExt cx="1751275" cy="1719263"/>
          </a:xfrm>
        </p:grpSpPr>
        <p:pic>
          <p:nvPicPr>
            <p:cNvPr id="112" name="Picture 111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113" name="TextBox 112">
              <a:hlinkClick r:id="rId18" action="ppaction://hlinksldjump"/>
            </p:cNvPr>
            <p:cNvSpPr txBox="1"/>
            <p:nvPr/>
          </p:nvSpPr>
          <p:spPr>
            <a:xfrm>
              <a:off x="11547" y="16933"/>
              <a:ext cx="1751275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16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511966" y="3215584"/>
            <a:ext cx="1422116" cy="1525038"/>
            <a:chOff x="44980" y="0"/>
            <a:chExt cx="1744396" cy="1719263"/>
          </a:xfrm>
        </p:grpSpPr>
        <p:pic>
          <p:nvPicPr>
            <p:cNvPr id="115" name="Picture 114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116" name="TextBox 115">
              <a:hlinkClick r:id="rId19" action="ppaction://hlinksldjump"/>
            </p:cNvPr>
            <p:cNvSpPr txBox="1"/>
            <p:nvPr/>
          </p:nvSpPr>
          <p:spPr>
            <a:xfrm>
              <a:off x="120594" y="16933"/>
              <a:ext cx="1668782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17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886213" y="3215584"/>
            <a:ext cx="1453336" cy="1525038"/>
            <a:chOff x="-13738" y="0"/>
            <a:chExt cx="1782691" cy="1719263"/>
          </a:xfrm>
        </p:grpSpPr>
        <p:pic>
          <p:nvPicPr>
            <p:cNvPr id="118" name="Picture 117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119" name="TextBox 118">
              <a:hlinkClick r:id="rId20" action="ppaction://hlinksldjump"/>
            </p:cNvPr>
            <p:cNvSpPr txBox="1"/>
            <p:nvPr/>
          </p:nvSpPr>
          <p:spPr>
            <a:xfrm>
              <a:off x="-13738" y="16933"/>
              <a:ext cx="1782691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18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339549" y="3215584"/>
            <a:ext cx="1433513" cy="1525038"/>
            <a:chOff x="44980" y="0"/>
            <a:chExt cx="1758376" cy="1719263"/>
          </a:xfrm>
        </p:grpSpPr>
        <p:pic>
          <p:nvPicPr>
            <p:cNvPr id="121" name="Picture 120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122" name="TextBox 121">
              <a:hlinkClick r:id="rId21" action="ppaction://hlinksldjump"/>
            </p:cNvPr>
            <p:cNvSpPr txBox="1"/>
            <p:nvPr/>
          </p:nvSpPr>
          <p:spPr>
            <a:xfrm>
              <a:off x="44980" y="16933"/>
              <a:ext cx="1758376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19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695006" y="3215584"/>
            <a:ext cx="1422432" cy="1525038"/>
            <a:chOff x="-50765" y="0"/>
            <a:chExt cx="1744785" cy="1719263"/>
          </a:xfrm>
        </p:grpSpPr>
        <p:pic>
          <p:nvPicPr>
            <p:cNvPr id="124" name="Picture 123" descr="handgravecolor.png"/>
            <p:cNvPicPr>
              <a:picLocks noChangeAspect="1"/>
            </p:cNvPicPr>
            <p:nvPr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44980" y="0"/>
              <a:ext cx="1391972" cy="1719263"/>
            </a:xfrm>
            <a:prstGeom prst="rect">
              <a:avLst/>
            </a:prstGeom>
          </p:spPr>
        </p:pic>
        <p:sp>
          <p:nvSpPr>
            <p:cNvPr id="125" name="TextBox 124">
              <a:hlinkClick r:id="rId22" action="ppaction://hlinksldjump"/>
            </p:cNvPr>
            <p:cNvSpPr txBox="1"/>
            <p:nvPr/>
          </p:nvSpPr>
          <p:spPr>
            <a:xfrm>
              <a:off x="-50765" y="16933"/>
              <a:ext cx="1744785" cy="135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n w="19050">
                    <a:solidFill>
                      <a:srgbClr val="1ACA33"/>
                    </a:solidFill>
                  </a:ln>
                  <a:uFill>
                    <a:solidFill>
                      <a:schemeClr val="bg1"/>
                    </a:solidFill>
                  </a:uFill>
                  <a:latin typeface="HelloIWillNotChewGum"/>
                  <a:cs typeface="HelloIWillNotChewGum"/>
                </a:rPr>
                <a:t>20</a:t>
              </a:r>
              <a:endParaRPr lang="en-US" sz="7200" b="1" dirty="0">
                <a:ln w="19050">
                  <a:solidFill>
                    <a:srgbClr val="1ACA33"/>
                  </a:solidFill>
                </a:ln>
                <a:uFill>
                  <a:solidFill>
                    <a:schemeClr val="bg1"/>
                  </a:solidFill>
                </a:uFill>
                <a:latin typeface="HelloIWillNotChewGum"/>
                <a:cs typeface="HelloIWillNotChewG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18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18" y="3328988"/>
            <a:ext cx="2819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19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1" y="3664496"/>
            <a:ext cx="931332" cy="19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599" y="3317363"/>
            <a:ext cx="1261533" cy="19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90" y="2203450"/>
            <a:ext cx="5359110" cy="174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19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6467" y="4021667"/>
            <a:ext cx="4182532" cy="19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24796" y="4260300"/>
            <a:ext cx="3070537" cy="227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24796" y="3559446"/>
            <a:ext cx="152400" cy="19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98330" y="3503629"/>
            <a:ext cx="152400" cy="19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14731" y="3755750"/>
            <a:ext cx="152400" cy="19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18265" y="3529030"/>
            <a:ext cx="152400" cy="19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4" y="3364442"/>
            <a:ext cx="35337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20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095847"/>
            <a:ext cx="4332143" cy="20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20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429000"/>
            <a:ext cx="43053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00" y="3200401"/>
            <a:ext cx="2760133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8665" y="3125768"/>
            <a:ext cx="270933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8399" y="3125768"/>
            <a:ext cx="16933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89200" y="2281287"/>
            <a:ext cx="3855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 </a:t>
            </a:r>
            <a:r>
              <a:rPr lang="en-US" sz="4800" dirty="0" err="1" smtClean="0"/>
              <a:t>cosx</a:t>
            </a:r>
            <a:r>
              <a:rPr lang="en-US" sz="4800" dirty="0" smtClean="0"/>
              <a:t> – 1 = 0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1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8067" y="3623733"/>
            <a:ext cx="1930400" cy="35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17333" y="3783031"/>
            <a:ext cx="973667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3467" y="3783031"/>
            <a:ext cx="973667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9266" y="3684879"/>
            <a:ext cx="973667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0533" y="3837279"/>
            <a:ext cx="973667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000" y="3629063"/>
            <a:ext cx="973667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7662" y="3629063"/>
            <a:ext cx="39546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π</a:t>
            </a:r>
            <a:r>
              <a:rPr lang="en-US" sz="4400" dirty="0" smtClean="0"/>
              <a:t>/3, 5</a:t>
            </a:r>
            <a:r>
              <a:rPr lang="el-GR" sz="4400" dirty="0" smtClean="0"/>
              <a:t>π</a:t>
            </a:r>
            <a:r>
              <a:rPr lang="en-US" sz="4400" dirty="0" smtClean="0"/>
              <a:t>/3</a:t>
            </a:r>
            <a:endParaRPr lang="en-US" sz="4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2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0600" y="3048000"/>
            <a:ext cx="2895600" cy="30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82944" y="2196445"/>
            <a:ext cx="3902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3tan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x = 1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Answer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2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4333" y="3681435"/>
            <a:ext cx="2142067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59666" y="3686449"/>
            <a:ext cx="982134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4934" y="3664501"/>
            <a:ext cx="982134" cy="19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1" y="3591612"/>
            <a:ext cx="41147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π</a:t>
            </a:r>
            <a:r>
              <a:rPr lang="en-US" sz="4000" dirty="0" smtClean="0"/>
              <a:t>/6, 5</a:t>
            </a:r>
            <a:r>
              <a:rPr lang="el-GR" sz="4000" dirty="0" smtClean="0"/>
              <a:t>π</a:t>
            </a:r>
            <a:r>
              <a:rPr lang="en-US" sz="4000" dirty="0" smtClean="0"/>
              <a:t>/6, 7</a:t>
            </a:r>
            <a:r>
              <a:rPr lang="el-GR" sz="4000" dirty="0" smtClean="0"/>
              <a:t>π</a:t>
            </a:r>
            <a:r>
              <a:rPr lang="en-US" sz="4000" dirty="0" smtClean="0"/>
              <a:t>/6, 11</a:t>
            </a:r>
            <a:r>
              <a:rPr lang="el-GR" sz="4000" dirty="0" smtClean="0"/>
              <a:t>π</a:t>
            </a:r>
            <a:r>
              <a:rPr lang="en-US" sz="4000" dirty="0" smtClean="0"/>
              <a:t>/6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81900" y="2679700"/>
            <a:ext cx="1524000" cy="1181100"/>
          </a:xfrm>
          <a:prstGeom prst="rightArrow">
            <a:avLst/>
          </a:prstGeom>
          <a:gradFill>
            <a:gsLst>
              <a:gs pos="33000">
                <a:srgbClr val="073C17"/>
              </a:gs>
              <a:gs pos="100000">
                <a:srgbClr val="0C6226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HelloIWillNotChewGum"/>
                <a:cs typeface="HelloIWillNotChewGum"/>
              </a:rPr>
              <a:t>Answer</a:t>
            </a:r>
            <a:endParaRPr lang="en-US" sz="3000" dirty="0">
              <a:solidFill>
                <a:srgbClr val="FFFF00"/>
              </a:solidFill>
              <a:latin typeface="HelloIWillNotChewGum"/>
              <a:cs typeface="HelloIWillNotChewG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7800" y="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Question</a:t>
            </a:r>
          </a:p>
          <a:p>
            <a:pPr algn="ctr"/>
            <a:r>
              <a:rPr lang="en-US" sz="4400" dirty="0" smtClean="0">
                <a:latin typeface="HelloIWillNotChewGum"/>
                <a:cs typeface="HelloIWillNotChewGum"/>
              </a:rPr>
              <a:t>3</a:t>
            </a:r>
            <a:endParaRPr lang="en-US" sz="4400" dirty="0">
              <a:latin typeface="HelloIWillNotChewGum"/>
              <a:cs typeface="HelloIWillNotChewG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6065" y="2997196"/>
            <a:ext cx="28786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64471" y="23733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47274" y="2300140"/>
            <a:ext cx="4449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Sin2x=1/2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222</Words>
  <Application>Microsoft Office PowerPoint</Application>
  <PresentationFormat>On-screen Show (4:3)</PresentationFormat>
  <Paragraphs>141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HelloBirdie</vt:lpstr>
      <vt:lpstr>HelloIWillNotChewGum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Janelle Smoot</dc:creator>
  <cp:lastModifiedBy>Beth Ronilo</cp:lastModifiedBy>
  <cp:revision>23</cp:revision>
  <dcterms:created xsi:type="dcterms:W3CDTF">2014-03-12T23:06:19Z</dcterms:created>
  <dcterms:modified xsi:type="dcterms:W3CDTF">2016-01-27T20:45:18Z</dcterms:modified>
</cp:coreProperties>
</file>